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B085F-FAFB-4116-9A67-D2634BBD40D6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7866-F1E1-4CC6-9A53-76E2D1E9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5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B7866-F1E1-4CC6-9A53-76E2D1E9FD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3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494BD3-82F4-4EB2-BFC7-99BF57102C79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E4A5197-F6DE-4EA6-9DCE-47CEB0FE60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littering&amp;source=images&amp;cd=&amp;cad=rja&amp;uact=8&amp;ved=0CAcQjRw&amp;url=http://www.autoorb.com/littering-im-postauto/autonational.co.uk*gallery*fullsize*litter02.jpg/&amp;ei=--SuVNGJGNW1sQTMjoAY&amp;bvm=bv.83134100,d.cWc&amp;psig=AFQjCNEOVZp_YKSDN5w-9HwtehD4Bcc8HA&amp;ust=142083439921913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spain+park+guell&amp;source=images&amp;cd=&amp;cad=rja&amp;uact=8&amp;ved=0CAcQjRw&amp;url=http%3A%2F%2Fcocoandcashmere.me%2Ftag%2Fpark-guell%2F&amp;ei=NwywVKCrNeWIsQTF2YCYCg&amp;bvm=bv.83339334,d.cWc&amp;psig=AFQjCNHkU1usAfNBssJfd3pTWQ29tU4fqg&amp;ust=14209099789953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spain+beach&amp;source=images&amp;cd=&amp;cad=rja&amp;uact=8&amp;ved=0CAcQjRw&amp;url=http://www.boutiquehotelspain.co.uk/blog/en/2014/07/top-10-beaches-in-spain-2014-according-to-tripadvisor/&amp;ei=0riuVNjnH6zGsQSFuYLIBw&amp;bvm=bv.83134100,d.cWc&amp;psig=AFQjCNGy90B8tEhIadlWol0aGdHyuvROmw&amp;ust=14208231095645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Kayle</a:t>
            </a:r>
            <a:r>
              <a:rPr lang="en-US" dirty="0" smtClean="0"/>
              <a:t>  </a:t>
            </a:r>
            <a:r>
              <a:rPr lang="en-US" dirty="0" err="1" smtClean="0"/>
              <a:t>Heinzelman</a:t>
            </a:r>
            <a:r>
              <a:rPr lang="en-US" dirty="0" smtClean="0"/>
              <a:t> and Maddie </a:t>
            </a:r>
            <a:r>
              <a:rPr lang="en-US" dirty="0" err="1" smtClean="0"/>
              <a:t>Lamanna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7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Ideas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telephone that people use  to</a:t>
            </a:r>
          </a:p>
          <a:p>
            <a:r>
              <a:rPr lang="en-US" dirty="0" smtClean="0"/>
              <a:t>communicate</a:t>
            </a:r>
            <a:endParaRPr lang="en-US" dirty="0"/>
          </a:p>
        </p:txBody>
      </p:sp>
      <p:pic>
        <p:nvPicPr>
          <p:cNvPr id="2050" name="Picture 2" descr="http://t2.gstatic.com/images?q=tbn:ANd9GcSsobxjekANAPkTDHiN-L-F3sGQUftJfqtxy8T_WimLcEZjCcUt:ukexpatsinspain.com/images/telelph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4267200" cy="32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96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Human-environment interaction: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affect the environment by building </a:t>
            </a:r>
            <a:r>
              <a:rPr lang="en-US" dirty="0" err="1" smtClean="0"/>
              <a:t>factorys</a:t>
            </a:r>
            <a:r>
              <a:rPr lang="en-US" dirty="0" smtClean="0"/>
              <a:t>, littering, and they pollute the air.</a:t>
            </a:r>
          </a:p>
          <a:p>
            <a:endParaRPr lang="en-US" dirty="0"/>
          </a:p>
          <a:p>
            <a:r>
              <a:rPr lang="en-US" dirty="0" smtClean="0"/>
              <a:t>Environment affects the people  </a:t>
            </a:r>
            <a:r>
              <a:rPr lang="en-US" dirty="0" err="1" smtClean="0"/>
              <a:t>beucase</a:t>
            </a:r>
            <a:r>
              <a:rPr lang="en-US" dirty="0" smtClean="0"/>
              <a:t> the weather changes, the weather gets to bad and forces the crops to go bad forces the  people to wear different clothing.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People effecting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 girl who  lives in </a:t>
            </a:r>
          </a:p>
          <a:p>
            <a:r>
              <a:rPr lang="en-US" dirty="0" smtClean="0"/>
              <a:t>Spain who  is littering .</a:t>
            </a:r>
            <a:endParaRPr lang="en-US" dirty="0"/>
          </a:p>
        </p:txBody>
      </p:sp>
      <p:pic>
        <p:nvPicPr>
          <p:cNvPr id="3074" name="Picture 2" descr="http://t0.gstatic.com/images?q=tbn:ANd9GcQABhnPuB1id__qTaVVenU84g8BNCK6oPvJ0XRWsNmX84NWaHTt:autonational.co.uk/gallery/fullsize/litter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066800"/>
            <a:ext cx="5629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84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 affects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very cold weather </a:t>
            </a:r>
          </a:p>
          <a:p>
            <a:r>
              <a:rPr lang="en-US" dirty="0" smtClean="0"/>
              <a:t>That is affecting </a:t>
            </a:r>
            <a:r>
              <a:rPr lang="en-US" dirty="0" err="1" smtClean="0"/>
              <a:t>spain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t1.gstatic.com/images?q=tbn:ANd9GcQgFFKEdsO-Ql_ZpRpoHivJ0h6fVYVrlK171ILT7lOcwBV9ykN3:nimg.sulekha.com/others/original700/spain-weather-2010-12-2-10-10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5105400" cy="339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53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Religious  country  </a:t>
            </a:r>
            <a:r>
              <a:rPr lang="en-US" dirty="0" err="1" smtClean="0"/>
              <a:t>comminted</a:t>
            </a:r>
            <a:r>
              <a:rPr lang="en-US" dirty="0" smtClean="0"/>
              <a:t> to roman </a:t>
            </a:r>
            <a:r>
              <a:rPr lang="en-US" dirty="0" err="1" smtClean="0"/>
              <a:t>cathoic</a:t>
            </a:r>
            <a:r>
              <a:rPr lang="en-US" dirty="0" smtClean="0"/>
              <a:t>  many of  houses are dwelling in </a:t>
            </a:r>
            <a:r>
              <a:rPr lang="en-US" dirty="0" err="1" smtClean="0"/>
              <a:t>spain</a:t>
            </a:r>
            <a:r>
              <a:rPr lang="en-US" dirty="0" smtClean="0"/>
              <a:t> are that share spare with  chemicals. </a:t>
            </a:r>
          </a:p>
          <a:p>
            <a:r>
              <a:rPr lang="en-US" dirty="0" smtClean="0"/>
              <a:t>This picture shows that </a:t>
            </a:r>
            <a:r>
              <a:rPr lang="en-US" dirty="0" err="1" smtClean="0"/>
              <a:t>spain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Is very religious.</a:t>
            </a:r>
            <a:endParaRPr lang="en-US" dirty="0"/>
          </a:p>
        </p:txBody>
      </p:sp>
      <p:pic>
        <p:nvPicPr>
          <p:cNvPr id="2050" name="Picture 2" descr="http://t3.gstatic.com/images?q=tbn:ANd9GcSV0pyezMHhhtJ_BgkVsR2KSx2l1KDWK2xvhx4q8k-zyhsB9__9:www.nationmaster.com/media/cache/f2/1b/f21b0465ae7e3fed20ecbc72a5ab81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487474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22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Tourist attractions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Magic mountains of </a:t>
            </a:r>
            <a:r>
              <a:rPr lang="en-US" dirty="0" err="1" smtClean="0"/>
              <a:t>montjoic</a:t>
            </a:r>
            <a:r>
              <a:rPr lang="en-US" dirty="0" smtClean="0"/>
              <a:t>, </a:t>
            </a:r>
            <a:r>
              <a:rPr lang="en-US" dirty="0" err="1" smtClean="0"/>
              <a:t>iibiea</a:t>
            </a:r>
            <a:r>
              <a:rPr lang="en-US" dirty="0" smtClean="0"/>
              <a:t>, and park </a:t>
            </a:r>
            <a:r>
              <a:rPr lang="en-US" dirty="0" err="1" smtClean="0"/>
              <a:t>guelll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840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4572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Magic fountain</a:t>
            </a:r>
            <a:endParaRPr lang="en-US" dirty="0"/>
          </a:p>
        </p:txBody>
      </p:sp>
      <p:pic>
        <p:nvPicPr>
          <p:cNvPr id="3074" name="Picture 2" descr="http://t3.gstatic.com/images?q=tbn:ANd9GcQvGe-Gf_RDhNAi6ZFShrwZ2VW8K6zU6yxT9r2p5aCEz0TDRiex:aburyan.com/wp-content/uploads/2013/06/fountain-night-shadows-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0"/>
            <a:ext cx="502369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152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magic fountain in </a:t>
            </a:r>
            <a:r>
              <a:rPr lang="en-US" dirty="0" err="1" smtClean="0"/>
              <a:t>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86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Ibiza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famous bay in </a:t>
            </a:r>
            <a:r>
              <a:rPr lang="en-US" dirty="0" err="1" smtClean="0"/>
              <a:t>spain</a:t>
            </a:r>
            <a:endParaRPr lang="en-US" dirty="0"/>
          </a:p>
        </p:txBody>
      </p:sp>
      <p:pic>
        <p:nvPicPr>
          <p:cNvPr id="4098" name="Picture 2" descr="http://t3.gstatic.com/images?q=tbn:ANd9GcQoWKiyY11PwQgIokWkPG84d4MczseI5X2f16qH7AOywGQ_9WaVew:2.bp.blogspot.com/-Cwq3ydS9ZSw/UhUQHIBsgTI/AAAAAAAAEhI/6xUgvLvoD6E/s1600/Ibiza_Spain_0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23680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0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Park </a:t>
            </a:r>
            <a:r>
              <a:rPr lang="en-US" dirty="0" err="1" smtClean="0"/>
              <a:t>Guell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park In </a:t>
            </a:r>
            <a:r>
              <a:rPr lang="en-US" dirty="0" err="1" smtClean="0"/>
              <a:t>spain</a:t>
            </a:r>
            <a:endParaRPr lang="en-US" dirty="0"/>
          </a:p>
        </p:txBody>
      </p:sp>
      <p:pic>
        <p:nvPicPr>
          <p:cNvPr id="5122" name="Picture 2" descr="http://t3.gstatic.com/images?q=tbn:ANd9GcThAdvECIEIzlHeod63p9mXVvng0wGUf0t8T296dS6mboTw4L7t:cocoandcashmere.files.wordpress.com/2013/08/park-guell-barcelona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Absolute location- 40.333*N, 3.7000*W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Relative location-  North </a:t>
            </a:r>
            <a:r>
              <a:rPr lang="en-US" sz="2400" dirty="0"/>
              <a:t>A</a:t>
            </a:r>
            <a:r>
              <a:rPr lang="en-US" sz="2400" dirty="0" smtClean="0"/>
              <a:t>tlantic ocean, Bay of Biscay, and </a:t>
            </a:r>
            <a:r>
              <a:rPr lang="en-US" sz="2400" dirty="0" err="1" smtClean="0"/>
              <a:t>pyreneens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3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65" y="344658"/>
            <a:ext cx="7520940" cy="548640"/>
          </a:xfrm>
        </p:spPr>
        <p:txBody>
          <a:bodyPr/>
          <a:lstStyle/>
          <a:p>
            <a:r>
              <a:rPr lang="en-US" dirty="0" smtClean="0"/>
              <a:t>Relative                                   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0.gstatic.com/images?q=tbn:ANd9GcTZsgDJi-4dJwq2x5YUIODQw4iKHnOz8SEpbsBe7wmOFkB-LK-2:www.abandonthecube.com/Content/Maps/Spain%2520Regional%25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" y="914400"/>
            <a:ext cx="4572000" cy="426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qgGAFVctC2ZDuvV_6pZWyTiLgMysrFzdRyliusFYwurImBwwNVg:4.bp.blogspot.com/-MAWSYwmOIWw/U40iHaDSZWI/AAAAAAAANnM/RzQ7E0cxdPk/s1600/latitude-longitu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6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features- strong influence upon </a:t>
            </a:r>
            <a:r>
              <a:rPr lang="en-US" dirty="0"/>
              <a:t>L</a:t>
            </a:r>
            <a:r>
              <a:rPr lang="en-US" dirty="0" smtClean="0"/>
              <a:t>atin American music  </a:t>
            </a:r>
            <a:r>
              <a:rPr lang="en-US" dirty="0" err="1" smtClean="0"/>
              <a:t>Sagrda</a:t>
            </a:r>
            <a:r>
              <a:rPr lang="en-US" dirty="0" smtClean="0"/>
              <a:t> </a:t>
            </a:r>
            <a:r>
              <a:rPr lang="en-US" dirty="0" err="1" smtClean="0"/>
              <a:t>FamiliaChurch</a:t>
            </a:r>
            <a:r>
              <a:rPr lang="en-US" dirty="0" smtClean="0"/>
              <a:t> drew people Gaudi a famous  </a:t>
            </a:r>
            <a:r>
              <a:rPr lang="en-US" dirty="0" err="1"/>
              <a:t>A</a:t>
            </a:r>
            <a:r>
              <a:rPr lang="en-US" dirty="0" err="1" smtClean="0"/>
              <a:t>rchitech</a:t>
            </a:r>
            <a:r>
              <a:rPr lang="en-US" dirty="0" smtClean="0"/>
              <a:t> lives</a:t>
            </a:r>
          </a:p>
          <a:p>
            <a:endParaRPr lang="en-US" dirty="0"/>
          </a:p>
          <a:p>
            <a:r>
              <a:rPr lang="en-US" dirty="0" smtClean="0"/>
              <a:t>Physical features- the beaches,  mountains, and flat lands.</a:t>
            </a:r>
          </a:p>
        </p:txBody>
      </p:sp>
    </p:spTree>
    <p:extLst>
      <p:ext uri="{BB962C8B-B14F-4D97-AF65-F5344CB8AC3E}">
        <p14:creationId xmlns:p14="http://schemas.microsoft.com/office/powerpoint/2010/main" val="3301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Physical Marriott beach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1.gstatic.com/images?q=tbn:ANd9GcS2GAKECgSWjPhjGxUe2hBCJ8Vz9s7YVIaBwv0YHhotL4vEv1wJ:www.boutiquehotelspain.co.uk/blog/wp-content/uploads/2014/05/blue-flag-beach-spain-quality-2014-boutique-hotels-water-sand-rocks-sky-acommod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105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1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really famous church  that  many </a:t>
            </a:r>
          </a:p>
          <a:p>
            <a:r>
              <a:rPr lang="en-US" dirty="0" smtClean="0"/>
              <a:t>People from all over come to.</a:t>
            </a:r>
          </a:p>
          <a:p>
            <a:endParaRPr lang="en-US" dirty="0"/>
          </a:p>
        </p:txBody>
      </p:sp>
      <p:pic>
        <p:nvPicPr>
          <p:cNvPr id="3074" name="Picture 2" descr="http://t1.gstatic.com/images?q=tbn:ANd9GcStLYyKMfSYQn1u1osaHbyBAOwZ3vq0yETQaDWirkr6FHSmKavq:1.bp.blogspot.com/-lt2SZ8a1yR0/UaGJ1jCS1tI/AAAAAAAABh4/56Ue3bMXhH0/s1600/IMG_0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62000"/>
            <a:ext cx="3581400" cy="478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50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move- by  a plane, bus, train.</a:t>
            </a:r>
          </a:p>
          <a:p>
            <a:endParaRPr lang="en-US" dirty="0"/>
          </a:p>
          <a:p>
            <a:r>
              <a:rPr lang="en-US" dirty="0" smtClean="0"/>
              <a:t>Goods move-  by boats, trucks, cars.</a:t>
            </a:r>
          </a:p>
          <a:p>
            <a:endParaRPr lang="en-US" dirty="0"/>
          </a:p>
          <a:p>
            <a:r>
              <a:rPr lang="en-US" dirty="0" smtClean="0"/>
              <a:t>Ideas move- by telephone, email and sometimes mail.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2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Goods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 boat that they </a:t>
            </a:r>
          </a:p>
          <a:p>
            <a:r>
              <a:rPr lang="en-US" dirty="0" smtClean="0"/>
              <a:t>Use to move goods.</a:t>
            </a:r>
            <a:endParaRPr lang="en-US" dirty="0"/>
          </a:p>
        </p:txBody>
      </p:sp>
      <p:pic>
        <p:nvPicPr>
          <p:cNvPr id="1026" name="Picture 2" descr="http://t2.gstatic.com/images?q=tbn:ANd9GcQZXMVKjm1Hyb5rVXL4UEzatP9vli-Ov24jAUHj8B4hpC_NwZTNMA:image.shutterstock.com/display_pic_with_logo/55499/55499,1177352378,1/stock-photo-fishing-boats-at-the-port-santander-cantabria-spain-3143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671" y="923104"/>
            <a:ext cx="5867400" cy="41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People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underground subway </a:t>
            </a:r>
          </a:p>
          <a:p>
            <a:r>
              <a:rPr lang="en-US" dirty="0" smtClean="0"/>
              <a:t>This is how people go from place </a:t>
            </a:r>
          </a:p>
          <a:p>
            <a:r>
              <a:rPr lang="en-US" dirty="0" smtClean="0"/>
              <a:t>To place.</a:t>
            </a:r>
            <a:endParaRPr lang="en-US" dirty="0"/>
          </a:p>
        </p:txBody>
      </p:sp>
      <p:pic>
        <p:nvPicPr>
          <p:cNvPr id="4098" name="Picture 2" descr="http://t0.gstatic.com/images?q=tbn:ANd9GcShzKcZT5veQQgL2mMd4wYwAg-E7zsZVuJ_uRTZoHnxS3GrwWuo:s1.ibtimes.com/sites/www.ibtimes.com/files/styles/v2_article_large/public/2011/03/09/72359-4-high-speed-ave-train-spain.jpg%3Fitok%3DNKNVAL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00812"/>
            <a:ext cx="5181600" cy="340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5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</TotalTime>
  <Words>296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Spain</vt:lpstr>
      <vt:lpstr>Location</vt:lpstr>
      <vt:lpstr>Relative                                    absolute</vt:lpstr>
      <vt:lpstr>Place</vt:lpstr>
      <vt:lpstr>         Physical Marriott beach</vt:lpstr>
      <vt:lpstr>Human features</vt:lpstr>
      <vt:lpstr>movement</vt:lpstr>
      <vt:lpstr>Goods move</vt:lpstr>
      <vt:lpstr>                           People move</vt:lpstr>
      <vt:lpstr>Ideas move</vt:lpstr>
      <vt:lpstr>Human-environment interaction:</vt:lpstr>
      <vt:lpstr>People effecting land</vt:lpstr>
      <vt:lpstr>Environment affects people</vt:lpstr>
      <vt:lpstr>region</vt:lpstr>
      <vt:lpstr>                   Tourist attractions</vt:lpstr>
      <vt:lpstr>Magic fountain</vt:lpstr>
      <vt:lpstr>Ibiza bay</vt:lpstr>
      <vt:lpstr>Park Guell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</dc:title>
  <dc:creator>Madison LaManna</dc:creator>
  <cp:lastModifiedBy>Madison LaManna</cp:lastModifiedBy>
  <cp:revision>12</cp:revision>
  <dcterms:created xsi:type="dcterms:W3CDTF">2015-01-07T17:08:35Z</dcterms:created>
  <dcterms:modified xsi:type="dcterms:W3CDTF">2015-01-09T17:15:48Z</dcterms:modified>
</cp:coreProperties>
</file>