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1"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1" d="100"/>
          <a:sy n="61" d="100"/>
        </p:scale>
        <p:origin x="78"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27805C-D7ED-4016-8108-6754D22354E4}"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246762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7805C-D7ED-4016-8108-6754D22354E4}"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321757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7805C-D7ED-4016-8108-6754D22354E4}"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97582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7805C-D7ED-4016-8108-6754D22354E4}"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298221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7805C-D7ED-4016-8108-6754D22354E4}"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73364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7805C-D7ED-4016-8108-6754D22354E4}"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416350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27805C-D7ED-4016-8108-6754D22354E4}" type="datetimeFigureOut">
              <a:rPr lang="en-US" smtClean="0"/>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20398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27805C-D7ED-4016-8108-6754D22354E4}" type="datetimeFigureOut">
              <a:rPr lang="en-US" smtClean="0"/>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428353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7805C-D7ED-4016-8108-6754D22354E4}" type="datetimeFigureOut">
              <a:rPr lang="en-US" smtClean="0"/>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3806672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7805C-D7ED-4016-8108-6754D22354E4}"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2088430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7805C-D7ED-4016-8108-6754D22354E4}"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C580F-44E4-4F32-AB38-D09C67E5A212}" type="slidenum">
              <a:rPr lang="en-US" smtClean="0"/>
              <a:t>‹#›</a:t>
            </a:fld>
            <a:endParaRPr lang="en-US"/>
          </a:p>
        </p:txBody>
      </p:sp>
    </p:spTree>
    <p:extLst>
      <p:ext uri="{BB962C8B-B14F-4D97-AF65-F5344CB8AC3E}">
        <p14:creationId xmlns:p14="http://schemas.microsoft.com/office/powerpoint/2010/main" val="125628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7805C-D7ED-4016-8108-6754D22354E4}" type="datetimeFigureOut">
              <a:rPr lang="en-US" smtClean="0"/>
              <a:t>2/29/2016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C580F-44E4-4F32-AB38-D09C67E5A212}" type="slidenum">
              <a:rPr lang="en-US" smtClean="0"/>
              <a:t>‹#›</a:t>
            </a:fld>
            <a:endParaRPr lang="en-US"/>
          </a:p>
        </p:txBody>
      </p:sp>
    </p:spTree>
    <p:extLst>
      <p:ext uri="{BB962C8B-B14F-4D97-AF65-F5344CB8AC3E}">
        <p14:creationId xmlns:p14="http://schemas.microsoft.com/office/powerpoint/2010/main" val="3844126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3399261" y="4661209"/>
            <a:ext cx="2200507" cy="55996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358374" y="5262466"/>
            <a:ext cx="2241395" cy="72425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dirty="0" smtClean="0"/>
              <a:t>Middle East PowerPoint</a:t>
            </a:r>
            <a:endParaRPr lang="en-US" dirty="0"/>
          </a:p>
        </p:txBody>
      </p:sp>
      <p:sp>
        <p:nvSpPr>
          <p:cNvPr id="3" name="Subtitle 2"/>
          <p:cNvSpPr>
            <a:spLocks noGrp="1"/>
          </p:cNvSpPr>
          <p:nvPr>
            <p:ph type="subTitle" idx="1"/>
          </p:nvPr>
        </p:nvSpPr>
        <p:spPr/>
        <p:txBody>
          <a:bodyPr/>
          <a:lstStyle/>
          <a:p>
            <a:r>
              <a:rPr lang="en-US" i="1" dirty="0" smtClean="0"/>
              <a:t>(your name)</a:t>
            </a:r>
            <a:endParaRPr lang="en-US" i="1" dirty="0"/>
          </a:p>
        </p:txBody>
      </p:sp>
      <p:sp>
        <p:nvSpPr>
          <p:cNvPr id="4" name="TextBox 3"/>
          <p:cNvSpPr txBox="1"/>
          <p:nvPr/>
        </p:nvSpPr>
        <p:spPr>
          <a:xfrm>
            <a:off x="3637156" y="4745095"/>
            <a:ext cx="1962614" cy="369332"/>
          </a:xfrm>
          <a:prstGeom prst="rect">
            <a:avLst/>
          </a:prstGeom>
          <a:noFill/>
        </p:spPr>
        <p:txBody>
          <a:bodyPr wrap="square" rtlCol="0">
            <a:spAutoFit/>
          </a:bodyPr>
          <a:lstStyle/>
          <a:p>
            <a:r>
              <a:rPr lang="en-US" dirty="0" smtClean="0"/>
              <a:t>Must Do</a:t>
            </a:r>
            <a:endParaRPr lang="en-US" dirty="0"/>
          </a:p>
        </p:txBody>
      </p:sp>
      <p:sp>
        <p:nvSpPr>
          <p:cNvPr id="5" name="TextBox 4"/>
          <p:cNvSpPr txBox="1"/>
          <p:nvPr/>
        </p:nvSpPr>
        <p:spPr>
          <a:xfrm>
            <a:off x="3637156" y="5340386"/>
            <a:ext cx="1962614" cy="646331"/>
          </a:xfrm>
          <a:prstGeom prst="rect">
            <a:avLst/>
          </a:prstGeom>
          <a:noFill/>
        </p:spPr>
        <p:txBody>
          <a:bodyPr wrap="square" rtlCol="0">
            <a:spAutoFit/>
          </a:bodyPr>
          <a:lstStyle/>
          <a:p>
            <a:r>
              <a:rPr lang="en-US" dirty="0" smtClean="0"/>
              <a:t>Optional for Extra Credit</a:t>
            </a:r>
            <a:endParaRPr lang="en-US" dirty="0"/>
          </a:p>
        </p:txBody>
      </p:sp>
    </p:spTree>
    <p:extLst>
      <p:ext uri="{BB962C8B-B14F-4D97-AF65-F5344CB8AC3E}">
        <p14:creationId xmlns:p14="http://schemas.microsoft.com/office/powerpoint/2010/main" val="1469764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Pick a country of the Middle East (picture and info)</a:t>
            </a:r>
            <a:r>
              <a:rPr lang="en-US" b="1" dirty="0"/>
              <a:t>  (Cannot be Turkey)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22897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Pick a country of the Middle East (picture and info)</a:t>
            </a:r>
            <a:r>
              <a:rPr lang="en-US" b="1" dirty="0"/>
              <a:t>  (Cannot be Turkey)</a:t>
            </a:r>
            <a:r>
              <a:rPr lang="en-US" dirty="0"/>
              <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56049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Pick a country of the Middle East (picture and info)</a:t>
            </a:r>
            <a:r>
              <a:rPr lang="en-US" b="1" dirty="0"/>
              <a:t>  (Cannot be Turkey)</a:t>
            </a:r>
            <a:r>
              <a:rPr lang="en-US" dirty="0"/>
              <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36377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Pick a country of the Middle East (picture and info</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56758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Drip Irrigation (Pictures and Information</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98538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t>Desalination/Desalination Plant </a:t>
            </a:r>
            <a:r>
              <a:rPr lang="en-US" b="1" dirty="0"/>
              <a:t>(Picture and importance</a:t>
            </a:r>
            <a:r>
              <a:rPr lang="en-US" b="1"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56903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OPEC (Pictures and Information</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71772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Fertile Crescent (picture and info</a:t>
            </a:r>
            <a:r>
              <a:rPr lang="en-US" b="1" u="sng"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8422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t>Christianity in the region (Picture and importance</a:t>
            </a:r>
            <a:r>
              <a:rPr lang="en-US" b="1" u="sng"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5623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Judaism in the region (Picture and importance)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242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t>Map w/relative </a:t>
            </a:r>
            <a:r>
              <a:rPr lang="en-US" b="1" u="sng" dirty="0" smtClean="0"/>
              <a:t>location</a:t>
            </a:r>
            <a:r>
              <a:rPr lang="en-US" b="1" dirty="0" smtClean="0"/>
              <a:t> (Picture and information)</a:t>
            </a:r>
            <a:endParaRPr lang="en-US" sz="2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36179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Islam in the region (Picture and importance)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5702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Desert Ecosystem in Middle East(Pictures and Information</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4416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u="sng" dirty="0"/>
              <a:t>Jerusalem (Picture and importance</a:t>
            </a:r>
            <a:r>
              <a:rPr lang="en-US" u="sng"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0414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Natural Resources in the Middle East(Pictures and Information)</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37612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The Five Pillars of Islam and explanation. (Pictures and Information)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6818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Explain how the distribution of oil has affected the development of Southwest Asia (Middle East</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46772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dirty="0"/>
              <a:t>Describe how the deserts and rivers of Southwest Asia (Middle East) have affected the population in terms of where people live, the type of work they do, and how they </a:t>
            </a:r>
            <a:r>
              <a:rPr lang="en-US" sz="3600" dirty="0" smtClean="0"/>
              <a:t>travel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843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Physical geography</a:t>
            </a:r>
            <a:r>
              <a:rPr lang="en-US" b="1" dirty="0"/>
              <a:t> </a:t>
            </a:r>
            <a:r>
              <a:rPr lang="en-US" b="1" dirty="0" smtClean="0"/>
              <a:t>(Picture and information)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8835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Cultural Geography</a:t>
            </a:r>
            <a:r>
              <a:rPr lang="en-US" b="1" dirty="0"/>
              <a:t> </a:t>
            </a:r>
            <a:r>
              <a:rPr lang="en-US" b="1" dirty="0" smtClean="0"/>
              <a:t>(Picture and information)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13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Turkey and why it’s important (Pictures and Information)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53150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History of region</a:t>
            </a:r>
            <a:r>
              <a:rPr lang="en-US" b="1" dirty="0"/>
              <a:t> </a:t>
            </a:r>
            <a:r>
              <a:rPr lang="en-US" b="1" u="sng" dirty="0"/>
              <a:t>(Pictures and Information)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797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History of region</a:t>
            </a:r>
            <a:r>
              <a:rPr lang="en-US" b="1" dirty="0"/>
              <a:t> </a:t>
            </a:r>
            <a:r>
              <a:rPr lang="en-US" b="1" u="sng" dirty="0"/>
              <a:t>(Pictures and Information)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77901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Dead Sea and info </a:t>
            </a:r>
            <a:r>
              <a:rPr lang="en-US" b="1" dirty="0"/>
              <a:t>(Picture and importance</a:t>
            </a:r>
            <a:r>
              <a:rPr lang="en-US" b="1"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39470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Climate of Region (Pictures and Information</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35705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283</Words>
  <Application>Microsoft Office PowerPoint</Application>
  <PresentationFormat>Widescreen</PresentationFormat>
  <Paragraphs>29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Middle East PowerPoint</vt:lpstr>
      <vt:lpstr>Map w/relative location (Picture and information)</vt:lpstr>
      <vt:lpstr>Physical geography (Picture and information)</vt:lpstr>
      <vt:lpstr>Cultural Geography (Picture and information)</vt:lpstr>
      <vt:lpstr>Turkey and why it’s important (Pictures and Information) </vt:lpstr>
      <vt:lpstr>History of region (Pictures and Information)   </vt:lpstr>
      <vt:lpstr>History of region (Pictures and Information)   </vt:lpstr>
      <vt:lpstr>Dead Sea and info (Picture and importance)</vt:lpstr>
      <vt:lpstr>Climate of Region (Pictures and Information)</vt:lpstr>
      <vt:lpstr>Pick a country of the Middle East (picture and info)  (Cannot be Turkey)</vt:lpstr>
      <vt:lpstr>Pick a country of the Middle East (picture and info)  (Cannot be Turkey) </vt:lpstr>
      <vt:lpstr>Pick a country of the Middle East (picture and info)  (Cannot be Turkey) </vt:lpstr>
      <vt:lpstr>Pick a country of the Middle East (picture and info)</vt:lpstr>
      <vt:lpstr>Drip Irrigation (Pictures and Information)</vt:lpstr>
      <vt:lpstr>Desalination/Desalination Plant (Picture and importance)</vt:lpstr>
      <vt:lpstr>OPEC (Pictures and Information)</vt:lpstr>
      <vt:lpstr>Fertile Crescent (picture and info)</vt:lpstr>
      <vt:lpstr>Christianity in the region (Picture and importance)</vt:lpstr>
      <vt:lpstr>Judaism in the region (Picture and importance)</vt:lpstr>
      <vt:lpstr>Islam in the region (Picture and importance)</vt:lpstr>
      <vt:lpstr>Desert Ecosystem in Middle East(Pictures and Information)</vt:lpstr>
      <vt:lpstr>Jerusalem (Picture and importance)</vt:lpstr>
      <vt:lpstr>Natural Resources in the Middle East(Pictures and Information)</vt:lpstr>
      <vt:lpstr>The Five Pillars of Islam and explanation. (Pictures and Information)</vt:lpstr>
      <vt:lpstr>Explain how the distribution of oil has affected the development of Southwest Asia (Middle East).</vt:lpstr>
      <vt:lpstr>Describe how the deserts and rivers of Southwest Asia (Middle East) have affected the population in terms of where people live, the type of work they do, and how they travel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East PowerPoint</dc:title>
  <dc:creator>David Johnston (Teacher - HS Social Studies)</dc:creator>
  <cp:lastModifiedBy>David Johnston (Teacher - HS Social Studies)</cp:lastModifiedBy>
  <cp:revision>3</cp:revision>
  <dcterms:created xsi:type="dcterms:W3CDTF">2016-02-22T13:52:18Z</dcterms:created>
  <dcterms:modified xsi:type="dcterms:W3CDTF">2016-02-29T12:49:40Z</dcterms:modified>
</cp:coreProperties>
</file>