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79" autoAdjust="0"/>
    <p:restoredTop sz="94660"/>
  </p:normalViewPr>
  <p:slideViewPr>
    <p:cSldViewPr>
      <p:cViewPr varScale="1">
        <p:scale>
          <a:sx n="68" d="100"/>
          <a:sy n="68" d="100"/>
        </p:scale>
        <p:origin x="-130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C5D208E-3E06-44B8-9C80-E67431F78A94}" type="datetimeFigureOut">
              <a:rPr lang="en-US" smtClean="0"/>
              <a:t>1/9/2015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EFAC056-8BEE-4A97-AF06-3E03E886551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5D208E-3E06-44B8-9C80-E67431F78A94}" type="datetimeFigureOut">
              <a:rPr lang="en-US" smtClean="0"/>
              <a:t>1/9/2015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EFAC056-8BEE-4A97-AF06-3E03E886551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5D208E-3E06-44B8-9C80-E67431F78A94}" type="datetimeFigureOut">
              <a:rPr lang="en-US" smtClean="0"/>
              <a:t>1/9/2015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EFAC056-8BEE-4A97-AF06-3E03E886551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C5D208E-3E06-44B8-9C80-E67431F78A94}" type="datetimeFigureOut">
              <a:rPr lang="en-US" smtClean="0"/>
              <a:t>1/9/2015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EFAC056-8BEE-4A97-AF06-3E03E886551D}"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C5D208E-3E06-44B8-9C80-E67431F78A94}" type="datetimeFigureOut">
              <a:rPr lang="en-US" smtClean="0"/>
              <a:t>1/9/2015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EFAC056-8BEE-4A97-AF06-3E03E886551D}"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C5D208E-3E06-44B8-9C80-E67431F78A94}" type="datetimeFigureOut">
              <a:rPr lang="en-US" smtClean="0"/>
              <a:t>1/9/2015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EFAC056-8BEE-4A97-AF06-3E03E886551D}"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C5D208E-3E06-44B8-9C80-E67431F78A94}" type="datetimeFigureOut">
              <a:rPr lang="en-US" smtClean="0"/>
              <a:t>1/9/2015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CEFAC056-8BEE-4A97-AF06-3E03E886551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C5D208E-3E06-44B8-9C80-E67431F78A94}" type="datetimeFigureOut">
              <a:rPr lang="en-US" smtClean="0"/>
              <a:t>1/9/2015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CEFAC056-8BEE-4A97-AF06-3E03E886551D}"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C5D208E-3E06-44B8-9C80-E67431F78A94}" type="datetimeFigureOut">
              <a:rPr lang="en-US" smtClean="0"/>
              <a:t>1/9/2015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CEFAC056-8BEE-4A97-AF06-3E03E886551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C5D208E-3E06-44B8-9C80-E67431F78A94}" type="datetimeFigureOut">
              <a:rPr lang="en-US" smtClean="0"/>
              <a:t>1/9/2015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EFAC056-8BEE-4A97-AF06-3E03E886551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C5D208E-3E06-44B8-9C80-E67431F78A94}" type="datetimeFigureOut">
              <a:rPr lang="en-US" smtClean="0"/>
              <a:t>1/9/2015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EFAC056-8BEE-4A97-AF06-3E03E886551D}"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C5D208E-3E06-44B8-9C80-E67431F78A94}" type="datetimeFigureOut">
              <a:rPr lang="en-US" smtClean="0"/>
              <a:t>1/9/2015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FAC056-8BEE-4A97-AF06-3E03E886551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581" y="1905000"/>
            <a:ext cx="7175351" cy="609599"/>
          </a:xfrm>
        </p:spPr>
        <p:txBody>
          <a:bodyPr>
            <a:normAutofit fontScale="90000"/>
          </a:bodyPr>
          <a:lstStyle/>
          <a:p>
            <a:pPr algn="ctr"/>
            <a:r>
              <a:rPr lang="en-US" dirty="0" smtClean="0"/>
              <a:t>Ireland</a:t>
            </a:r>
            <a:br>
              <a:rPr lang="en-US" dirty="0" smtClean="0"/>
            </a:br>
            <a:r>
              <a:rPr lang="en-US" dirty="0" smtClean="0"/>
              <a:t>Capital: Dublin</a:t>
            </a:r>
            <a:endParaRPr lang="en-US" dirty="0"/>
          </a:p>
        </p:txBody>
      </p:sp>
      <p:sp>
        <p:nvSpPr>
          <p:cNvPr id="3" name="Subtitle 2"/>
          <p:cNvSpPr>
            <a:spLocks noGrp="1"/>
          </p:cNvSpPr>
          <p:nvPr>
            <p:ph type="subTitle" idx="1"/>
          </p:nvPr>
        </p:nvSpPr>
        <p:spPr/>
        <p:txBody>
          <a:bodyPr/>
          <a:lstStyle/>
          <a:p>
            <a:r>
              <a:rPr lang="en-US" dirty="0" smtClean="0"/>
              <a:t>By: Amanda Wasielewski and Carrie Paris</a:t>
            </a:r>
            <a:endParaRPr lang="en-US" dirty="0"/>
          </a:p>
        </p:txBody>
      </p:sp>
    </p:spTree>
    <p:extLst>
      <p:ext uri="{BB962C8B-B14F-4D97-AF65-F5344CB8AC3E}">
        <p14:creationId xmlns:p14="http://schemas.microsoft.com/office/powerpoint/2010/main" val="150006811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mph" presetSubtype="2" fill="hold" grpId="0" nodeType="clickEffect">
                                  <p:stCondLst>
                                    <p:cond delay="0"/>
                                  </p:stCondLst>
                                  <p:childTnLst>
                                    <p:animClr clrSpc="rgb" dir="cw">
                                      <p:cBhvr override="childStyle">
                                        <p:cTn id="11" dur="2000" fill="hold"/>
                                        <p:tgtEl>
                                          <p:spTgt spid="3">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 The absolute location of Ireland is 53*00 North and 8*00 West. The relative location of Ireland is Western Europe.</a:t>
            </a:r>
            <a:endParaRPr lang="en-US" dirty="0"/>
          </a:p>
        </p:txBody>
      </p:sp>
      <p:sp>
        <p:nvSpPr>
          <p:cNvPr id="2" name="Title 1"/>
          <p:cNvSpPr>
            <a:spLocks noGrp="1"/>
          </p:cNvSpPr>
          <p:nvPr>
            <p:ph type="title"/>
          </p:nvPr>
        </p:nvSpPr>
        <p:spPr/>
        <p:txBody>
          <a:bodyPr/>
          <a:lstStyle/>
          <a:p>
            <a:pPr algn="ctr"/>
            <a:r>
              <a:rPr lang="en-US" dirty="0" smtClean="0"/>
              <a:t>Location</a:t>
            </a:r>
            <a:endParaRPr lang="en-US" dirty="0"/>
          </a:p>
        </p:txBody>
      </p:sp>
    </p:spTree>
    <p:extLst>
      <p:ext uri="{BB962C8B-B14F-4D97-AF65-F5344CB8AC3E}">
        <p14:creationId xmlns:p14="http://schemas.microsoft.com/office/powerpoint/2010/main" val="414819966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0" y="990600"/>
            <a:ext cx="5181600" cy="2438400"/>
          </a:xfrm>
        </p:spPr>
        <p:txBody>
          <a:bodyPr>
            <a:noAutofit/>
          </a:bodyPr>
          <a:lstStyle/>
          <a:p>
            <a:r>
              <a:rPr lang="en-US" sz="2000" dirty="0" smtClean="0"/>
              <a:t>The physical features of Ireland are mild winters, cool summers, and consistently humid overcast about half of the time. The human features of Ireland are the Storehouse that had  1,157,000 visitors in 2013. Another popular place in Ireland is the National Gallery of Ireland, and had 350,000 visitors also in 2013. One more well visited places in Ireland is the Dublin Zoo and  it had over one million visitors in 2013.</a:t>
            </a:r>
            <a:endParaRPr lang="en-US" sz="2000" dirty="0"/>
          </a:p>
        </p:txBody>
      </p:sp>
      <p:sp>
        <p:nvSpPr>
          <p:cNvPr id="5" name="Picture Placeholder 4"/>
          <p:cNvSpPr>
            <a:spLocks noGrp="1"/>
          </p:cNvSpPr>
          <p:nvPr>
            <p:ph type="pic" idx="1"/>
          </p:nvPr>
        </p:nvSpPr>
        <p:spPr>
          <a:xfrm>
            <a:off x="5105400" y="616634"/>
            <a:ext cx="4038600" cy="3657600"/>
          </a:xfrm>
        </p:spPr>
      </p:sp>
      <p:sp>
        <p:nvSpPr>
          <p:cNvPr id="4" name="Title 3"/>
          <p:cNvSpPr>
            <a:spLocks noGrp="1"/>
          </p:cNvSpPr>
          <p:nvPr>
            <p:ph type="title"/>
          </p:nvPr>
        </p:nvSpPr>
        <p:spPr/>
        <p:txBody>
          <a:bodyPr>
            <a:noAutofit/>
          </a:bodyPr>
          <a:lstStyle/>
          <a:p>
            <a:pPr algn="ctr"/>
            <a:r>
              <a:rPr lang="en-US" sz="6600" dirty="0" smtClean="0"/>
              <a:t>Place</a:t>
            </a:r>
            <a:endParaRPr lang="en-US" sz="6600" dirty="0"/>
          </a:p>
        </p:txBody>
      </p:sp>
    </p:spTree>
    <p:extLst>
      <p:ext uri="{BB962C8B-B14F-4D97-AF65-F5344CB8AC3E}">
        <p14:creationId xmlns:p14="http://schemas.microsoft.com/office/powerpoint/2010/main" val="83185740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lstStyle/>
          <a:p>
            <a:endParaRPr lang="en-US" dirty="0"/>
          </a:p>
        </p:txBody>
      </p:sp>
      <p:sp>
        <p:nvSpPr>
          <p:cNvPr id="4" name="Title 3"/>
          <p:cNvSpPr>
            <a:spLocks noGrp="1"/>
          </p:cNvSpPr>
          <p:nvPr>
            <p:ph type="title"/>
          </p:nvPr>
        </p:nvSpPr>
        <p:spPr/>
        <p:txBody>
          <a:bodyPr>
            <a:noAutofit/>
          </a:bodyPr>
          <a:lstStyle/>
          <a:p>
            <a:r>
              <a:rPr lang="en-US" sz="4000" dirty="0" smtClean="0"/>
              <a:t>Human-Environment Interaction</a:t>
            </a:r>
            <a:endParaRPr lang="en-US" sz="4000" dirty="0"/>
          </a:p>
        </p:txBody>
      </p:sp>
    </p:spTree>
    <p:extLst>
      <p:ext uri="{BB962C8B-B14F-4D97-AF65-F5344CB8AC3E}">
        <p14:creationId xmlns:p14="http://schemas.microsoft.com/office/powerpoint/2010/main" val="18429749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31520"/>
            <a:ext cx="6400800" cy="3916680"/>
          </a:xfrm>
        </p:spPr>
        <p:txBody>
          <a:bodyPr/>
          <a:lstStyle/>
          <a:p>
            <a:r>
              <a:rPr lang="en-US" sz="1800" dirty="0" smtClean="0"/>
              <a:t>People are transported in Ireland by using trains, cars, and by buses.</a:t>
            </a:r>
          </a:p>
          <a:p>
            <a:r>
              <a:rPr lang="en-US" sz="1800" dirty="0" smtClean="0"/>
              <a:t>The way goods are moved in Ireland by</a:t>
            </a:r>
            <a:r>
              <a:rPr lang="en-US" sz="1800" dirty="0" smtClean="0"/>
              <a:t>, boats.</a:t>
            </a:r>
          </a:p>
          <a:p>
            <a:r>
              <a:rPr lang="en-US" sz="1800" dirty="0" smtClean="0"/>
              <a:t>The ideas are spread by phone, letters, email , and verbally</a:t>
            </a:r>
            <a:r>
              <a:rPr lang="en-US" dirty="0" smtClean="0"/>
              <a:t>.</a:t>
            </a:r>
          </a:p>
          <a:p>
            <a:r>
              <a:rPr lang="en-US" sz="1800" dirty="0" smtClean="0"/>
              <a:t>The way goods move in Ireland is by boat.</a:t>
            </a:r>
          </a:p>
          <a:p>
            <a:endParaRPr lang="en-US" sz="1800" dirty="0"/>
          </a:p>
          <a:p>
            <a:pPr marL="109728" indent="0">
              <a:buNone/>
            </a:pPr>
            <a:r>
              <a:rPr lang="en-US" sz="1800" dirty="0" smtClean="0"/>
              <a:t>Ideas are spread in Ireland by phone email letter, and verbally.</a:t>
            </a:r>
          </a:p>
          <a:p>
            <a:endParaRPr lang="en-US" dirty="0"/>
          </a:p>
        </p:txBody>
      </p:sp>
      <p:sp>
        <p:nvSpPr>
          <p:cNvPr id="2" name="Title 1"/>
          <p:cNvSpPr>
            <a:spLocks noGrp="1"/>
          </p:cNvSpPr>
          <p:nvPr>
            <p:ph type="title"/>
          </p:nvPr>
        </p:nvSpPr>
        <p:spPr>
          <a:xfrm>
            <a:off x="1793289" y="4648200"/>
            <a:ext cx="6512511" cy="1447800"/>
          </a:xfrm>
        </p:spPr>
        <p:txBody>
          <a:bodyPr/>
          <a:lstStyle/>
          <a:p>
            <a:pPr algn="ctr"/>
            <a:r>
              <a:rPr lang="en-US" dirty="0" smtClean="0"/>
              <a:t>Movement</a:t>
            </a:r>
            <a:endParaRPr lang="en-US" dirty="0"/>
          </a:p>
        </p:txBody>
      </p:sp>
    </p:spTree>
    <p:extLst>
      <p:ext uri="{BB962C8B-B14F-4D97-AF65-F5344CB8AC3E}">
        <p14:creationId xmlns:p14="http://schemas.microsoft.com/office/powerpoint/2010/main" val="30243537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anim calcmode="lin" valueType="num">
                                      <p:cBhvr>
                                        <p:cTn id="29"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
                                        <p:tgtEl>
                                          <p:spTgt spid="3">
                                            <p:txEl>
                                              <p:pRg st="3" end="3"/>
                                            </p:txEl>
                                          </p:spTgt>
                                        </p:tgtEl>
                                      </p:cBhvr>
                                    </p:animEffect>
                                    <p:anim calcmode="lin" valueType="num">
                                      <p:cBhvr>
                                        <p:cTn id="36"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anim calcmode="lin" valueType="num">
                                      <p:cBhvr>
                                        <p:cTn id="4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33400"/>
            <a:ext cx="5966666" cy="2971800"/>
          </a:xfrm>
        </p:spPr>
        <p:txBody>
          <a:bodyPr/>
          <a:lstStyle/>
          <a:p>
            <a:pPr marL="0" indent="0" algn="ctr">
              <a:buNone/>
            </a:pPr>
            <a:r>
              <a:rPr lang="en-US" sz="2000" dirty="0" smtClean="0"/>
              <a:t>The region in </a:t>
            </a:r>
            <a:r>
              <a:rPr lang="en-US" sz="2000" dirty="0"/>
              <a:t>I</a:t>
            </a:r>
            <a:r>
              <a:rPr lang="en-US" sz="2000" dirty="0" smtClean="0"/>
              <a:t>reland is like,</a:t>
            </a:r>
            <a:endParaRPr lang="en-US" sz="2000" dirty="0"/>
          </a:p>
        </p:txBody>
      </p:sp>
      <p:sp>
        <p:nvSpPr>
          <p:cNvPr id="3" name="Text Placeholder 2"/>
          <p:cNvSpPr>
            <a:spLocks noGrp="1"/>
          </p:cNvSpPr>
          <p:nvPr>
            <p:ph type="body" idx="1"/>
          </p:nvPr>
        </p:nvSpPr>
        <p:spPr>
          <a:xfrm>
            <a:off x="3922713" y="4267200"/>
            <a:ext cx="4572000" cy="1676400"/>
          </a:xfrm>
        </p:spPr>
        <p:txBody>
          <a:bodyPr>
            <a:normAutofit/>
          </a:bodyPr>
          <a:lstStyle/>
          <a:p>
            <a:pPr algn="ctr"/>
            <a:r>
              <a:rPr lang="en-US" sz="4000" dirty="0" smtClean="0"/>
              <a:t>Region</a:t>
            </a:r>
            <a:endParaRPr lang="en-US" sz="4000" dirty="0"/>
          </a:p>
        </p:txBody>
      </p:sp>
    </p:spTree>
    <p:extLst>
      <p:ext uri="{BB962C8B-B14F-4D97-AF65-F5344CB8AC3E}">
        <p14:creationId xmlns:p14="http://schemas.microsoft.com/office/powerpoint/2010/main" val="311637675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Tourist Attractions</a:t>
            </a:r>
            <a:endParaRPr lang="en-US" dirty="0"/>
          </a:p>
        </p:txBody>
      </p:sp>
      <p:sp>
        <p:nvSpPr>
          <p:cNvPr id="4" name="Text Placeholder 3"/>
          <p:cNvSpPr>
            <a:spLocks noGrp="1"/>
          </p:cNvSpPr>
          <p:nvPr>
            <p:ph type="body" idx="2"/>
          </p:nvPr>
        </p:nvSpPr>
        <p:spPr>
          <a:xfrm rot="19857635" flipV="1">
            <a:off x="9170694" y="4400973"/>
            <a:ext cx="3388660" cy="45719"/>
          </a:xfrm>
        </p:spPr>
        <p:txBody>
          <a:bodyPr>
            <a:normAutofit fontScale="25000" lnSpcReduction="20000"/>
          </a:bodyPr>
          <a:lstStyle/>
          <a:p>
            <a:r>
              <a:rPr lang="en-US" dirty="0" smtClean="0"/>
              <a:t>it</a:t>
            </a:r>
            <a:endParaRPr lang="en-US" dirty="0"/>
          </a:p>
        </p:txBody>
      </p:sp>
      <p:sp>
        <p:nvSpPr>
          <p:cNvPr id="3" name="Content Placeholder 2"/>
          <p:cNvSpPr>
            <a:spLocks noGrp="1"/>
          </p:cNvSpPr>
          <p:nvPr>
            <p:ph sz="half" idx="1"/>
          </p:nvPr>
        </p:nvSpPr>
        <p:spPr/>
        <p:txBody>
          <a:bodyPr/>
          <a:lstStyle/>
          <a:p>
            <a:r>
              <a:rPr lang="en-US" dirty="0" smtClean="0"/>
              <a:t>The St. Patrick’s Cathedral in Dublin, Ireland is a very well visited tourist attraction.</a:t>
            </a:r>
            <a:endParaRPr lang="en-US" dirty="0"/>
          </a:p>
        </p:txBody>
      </p:sp>
    </p:spTree>
    <p:extLst>
      <p:ext uri="{BB962C8B-B14F-4D97-AF65-F5344CB8AC3E}">
        <p14:creationId xmlns:p14="http://schemas.microsoft.com/office/powerpoint/2010/main" val="236218805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grpId="0" nodeType="click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3">
                                            <p:txEl>
                                              <p:pRg st="0" end="0"/>
                                            </p:txEl>
                                          </p:spTgt>
                                        </p:tgtEl>
                                        <p:attrNameLst>
                                          <p:attrName>ppt_x</p:attrName>
                                          <p:attrName>ppt_y</p:attrName>
                                        </p:attrNameLst>
                                      </p:cBhvr>
                                    </p:animMotion>
                                    <p:animRot by="1500000">
                                      <p:cBhvr>
                                        <p:cTn id="11" dur="125" fill="hold">
                                          <p:stCondLst>
                                            <p:cond delay="0"/>
                                          </p:stCondLst>
                                        </p:cTn>
                                        <p:tgtEl>
                                          <p:spTgt spid="3">
                                            <p:txEl>
                                              <p:pRg st="0" end="0"/>
                                            </p:txEl>
                                          </p:spTgt>
                                        </p:tgtEl>
                                        <p:attrNameLst>
                                          <p:attrName>r</p:attrName>
                                        </p:attrNameLst>
                                      </p:cBhvr>
                                    </p:animRot>
                                    <p:animRot by="-1500000">
                                      <p:cBhvr>
                                        <p:cTn id="12" dur="125" fill="hold">
                                          <p:stCondLst>
                                            <p:cond delay="125"/>
                                          </p:stCondLst>
                                        </p:cTn>
                                        <p:tgtEl>
                                          <p:spTgt spid="3">
                                            <p:txEl>
                                              <p:pRg st="0" end="0"/>
                                            </p:txEl>
                                          </p:spTgt>
                                        </p:tgtEl>
                                        <p:attrNameLst>
                                          <p:attrName>r</p:attrName>
                                        </p:attrNameLst>
                                      </p:cBhvr>
                                    </p:animRot>
                                    <p:animRot by="-1500000">
                                      <p:cBhvr>
                                        <p:cTn id="13" dur="125" fill="hold">
                                          <p:stCondLst>
                                            <p:cond delay="250"/>
                                          </p:stCondLst>
                                        </p:cTn>
                                        <p:tgtEl>
                                          <p:spTgt spid="3">
                                            <p:txEl>
                                              <p:pRg st="0" end="0"/>
                                            </p:txEl>
                                          </p:spTgt>
                                        </p:tgtEl>
                                        <p:attrNameLst>
                                          <p:attrName>r</p:attrName>
                                        </p:attrNameLst>
                                      </p:cBhvr>
                                    </p:animRot>
                                    <p:animRot by="1500000">
                                      <p:cBhvr>
                                        <p:cTn id="14"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103</TotalTime>
  <Words>204</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Concourse</vt:lpstr>
      <vt:lpstr>Ireland Capital: Dublin</vt:lpstr>
      <vt:lpstr>Location</vt:lpstr>
      <vt:lpstr>Place</vt:lpstr>
      <vt:lpstr>Human-Environment Interaction</vt:lpstr>
      <vt:lpstr>Movement</vt:lpstr>
      <vt:lpstr>The region in Ireland is like,</vt:lpstr>
      <vt:lpstr>Tourist Attractions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Ireland Capital: Dublin</dc:title>
  <dc:creator>Amanda Wasielewski</dc:creator>
  <cp:lastModifiedBy>Amanda Wasielewski</cp:lastModifiedBy>
  <cp:revision>8</cp:revision>
  <dcterms:created xsi:type="dcterms:W3CDTF">2015-01-07T17:36:19Z</dcterms:created>
  <dcterms:modified xsi:type="dcterms:W3CDTF">2015-01-09T18:03:35Z</dcterms:modified>
</cp:coreProperties>
</file>