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8" autoAdjust="0"/>
    <p:restoredTop sz="94660"/>
  </p:normalViewPr>
  <p:slideViewPr>
    <p:cSldViewPr>
      <p:cViewPr varScale="1">
        <p:scale>
          <a:sx n="68" d="100"/>
          <a:sy n="68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9944-B2F6-46D8-B042-EA189C248C8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5877-647E-4364-B10B-AD3BD5293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7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9944-B2F6-46D8-B042-EA189C248C8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5877-647E-4364-B10B-AD3BD5293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9944-B2F6-46D8-B042-EA189C248C8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5877-647E-4364-B10B-AD3BD5293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9944-B2F6-46D8-B042-EA189C248C8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5877-647E-4364-B10B-AD3BD5293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8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9944-B2F6-46D8-B042-EA189C248C8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5877-647E-4364-B10B-AD3BD5293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8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9944-B2F6-46D8-B042-EA189C248C8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5877-647E-4364-B10B-AD3BD5293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24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9944-B2F6-46D8-B042-EA189C248C8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5877-647E-4364-B10B-AD3BD5293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5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9944-B2F6-46D8-B042-EA189C248C8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5877-647E-4364-B10B-AD3BD5293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7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9944-B2F6-46D8-B042-EA189C248C8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5877-647E-4364-B10B-AD3BD5293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5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9944-B2F6-46D8-B042-EA189C248C8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5877-647E-4364-B10B-AD3BD5293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9944-B2F6-46D8-B042-EA189C248C8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5877-647E-4364-B10B-AD3BD5293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5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C9944-B2F6-46D8-B042-EA189C248C8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35877-647E-4364-B10B-AD3BD5293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3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MOUNT+OLYMOUS&amp;source=images&amp;cd=&amp;cad=rja&amp;uact=8&amp;ved=0CAcQjRw&amp;url=http://www.greeceturkeytours.com/location-greece-2.html&amp;ei=pLyuVKWzOYm1sQSBh4KoBw&amp;bvm=bv.83134100,d.cWc&amp;psig=AFQjCNG_8zHRy8qS4WN2Q4dYJ3QvfeX1-A&amp;ust=142082407783276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google.com/url?sa=i&amp;rct=j&amp;q=ionian+sea&amp;source=images&amp;cd=&amp;cad=rja&amp;uact=8&amp;ved=0CAcQjRw&amp;url=http://www.sailingissues.com/greekislands/yacht-charters-ionian2.html&amp;ei=D72uVJfqIfC0sATCsYHIDA&amp;bvm=bv.83134100,d.cWc&amp;psig=AFQjCNE3AIqgLLmREK67NSWOIeKdeky7gg&amp;ust=142082419751005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oil+drill+greece&amp;source=images&amp;cd=&amp;cad=rja&amp;uact=8&amp;ved=0CAcQjRw&amp;url=http://www.offshoreenergytoday.com/greek-oil-drilling-sector-relaunched-energean-ceo-says/&amp;ei=dvuvVNu8CubCsAT5joCYAg&amp;bvm=bv.83339334,d.cWc&amp;psig=AFQjCNE3Lt_zqL_ErSkVXsoIr0Jf-Qp6Ew&amp;ust=142090571481958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com/url?sa=i&amp;rct=j&amp;q=destroyed+greece&amp;source=images&amp;cd=&amp;cad=rja&amp;uact=8&amp;ved=0CAcQjRw&amp;url=http://www.brisbanetimes.com.au/news/world/killer-earthquake-hits-greece/2008/06/09/1212863488482.html&amp;ei=5vuvVMf8FrK0sASv5oCACA&amp;bvm=bv.83339334,d.cWc&amp;psig=AFQjCNGIOCrpWKDY0ur8NInz0vLJGXrQrQ&amp;ust=1420905822726713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url?sa=i&amp;rct=j&amp;q=greece+regions&amp;source=images&amp;cd=&amp;cad=rja&amp;uact=8&amp;ved=0CAcQjRw&amp;url=http://www.ellada.net/ellada/regions.php&amp;ei=U9uvVOzDCbbbsASD-oHACA&amp;bvm=bv.83339334,d.cWc&amp;psig=AFQjCNF0fXKj3ytm5WC-wCLQrT7Wzw81Sg&amp;ust=142089748084816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greece+historical+sites&amp;source=images&amp;cd=&amp;cad=rja&amp;uact=8&amp;ved=0CAcQjRw&amp;url=http://www.latesttopten.com/top-10-historical-cities-in-the-world&amp;ei=4devVOCUIo3ksATPmID4BA&amp;bvm=bv.83339334,d.cWc&amp;psig=AFQjCNFZSBc7CFECoz3759waz4MlqL6-BA&amp;ust=1420896568164643" TargetMode="External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12" Type="http://schemas.openxmlformats.org/officeDocument/2006/relationships/image" Target="../media/image20.jpeg"/><Relationship Id="rId2" Type="http://schemas.openxmlformats.org/officeDocument/2006/relationships/hyperlink" Target="http://www.google.com/url?sa=i&amp;rct=j&amp;q=greece,+athens&amp;source=images&amp;cd=&amp;cad=rja&amp;uact=8&amp;ved=0CAcQjRw&amp;url=http://commons.wikimedia.org/wiki/File:Athens,_Greece_(3473125764).jpg&amp;ei=cNWvVMDTCdCIsQSXuYLgCQ&amp;bvm=bv.83339334,d.cWc&amp;psig=AFQjCNHf_a8vo5FbdinWfqbhdJyK-dsE-w&amp;ust=142089586176405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greek&amp;source=images&amp;cd=&amp;cad=rja&amp;uact=8&amp;ved=0CAcQjRw&amp;url=http://greeklife.missouri.edu/about/info/&amp;ei=MtevVMKeE8nasAS_14GYCQ&amp;bvm=bv.83339334,d.cWc&amp;psig=AFQjCNEqyH3B-rJXysSA40R3l8Y1-aq-mw&amp;ust=1420896394351773" TargetMode="External"/><Relationship Id="rId11" Type="http://schemas.openxmlformats.org/officeDocument/2006/relationships/image" Target="../media/image19.jpeg"/><Relationship Id="rId5" Type="http://schemas.openxmlformats.org/officeDocument/2006/relationships/image" Target="../media/image16.jpeg"/><Relationship Id="rId10" Type="http://schemas.openxmlformats.org/officeDocument/2006/relationships/hyperlink" Target="http://www.google.com/url?sa=i&amp;rct=j&amp;q=greek+things&amp;source=images&amp;cd=&amp;cad=rja&amp;uact=8&amp;ved=0CAcQjRw&amp;url=http://www.pinterest.com/mommamegas/stuff-i-like/&amp;ei=EdmvVNCDOvLfsASr3YH4Cw&amp;bvm=bv.83339334,d.cWc&amp;psig=AFQjCNEgRlCQjQlv4uwUE2zrCc4DXz32SA&amp;ust=1420896897127200" TargetMode="External"/><Relationship Id="rId4" Type="http://schemas.openxmlformats.org/officeDocument/2006/relationships/hyperlink" Target="http://www.google.com/url?sa=i&amp;rct=j&amp;q=greece+money&amp;source=images&amp;cd=&amp;cad=rja&amp;uact=8&amp;ved=0CAcQjRw&amp;url=http://gallery.hd.org/_c/money/_more2000/_more04/Greece-bank-notes-5000-500-100-Drachmae-GRD-posterised-1-DHD.gif.html&amp;ei=ZNavVKHyFZDksATY1IKgBA&amp;bvm=bv.83339334,d.cWc&amp;psig=AFQjCNHcgP7Iz1EYAbDQ7q7z2V8GvBbp3Q&amp;ust=1420896219087621" TargetMode="External"/><Relationship Id="rId9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2.gstatic.com/images?q=tbn:ANd9GcQGfpvtWHkzr68O80f9pRlTCs45wmUh5ODuU1nnBoR6pStS7ToEGA:shop.flagshop.com/media/catalog/product/cache/1/image/9df78eab33525d08d6e5fb8d27136e95/f/l/flag-world-greec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06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413962">
            <a:off x="822153" y="145994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9600" dirty="0" smtClean="0">
                <a:latin typeface="Pristina" panose="03060402040406080204" pitchFamily="66" charset="0"/>
              </a:rPr>
              <a:t>Greece</a:t>
            </a:r>
            <a:endParaRPr lang="en-US" sz="9600" dirty="0">
              <a:latin typeface="Pristina" panose="0306040204040608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0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 Karen Whalen, Kayla </a:t>
            </a:r>
            <a:r>
              <a:rPr lang="en-US" dirty="0" err="1" smtClean="0">
                <a:solidFill>
                  <a:schemeClr val="tx1"/>
                </a:solidFill>
              </a:rPr>
              <a:t>Moskowitz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30" name="Picture 6" descr="http://t1.gstatic.com/images?q=tbn:ANd9GcRU6xSN3HDqBCf4FwuCrWRIqfecOZNbZ1P_ujO4Miap2cg5v4A2:www.mapsofworld.com/greece/maps/greece-m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71200">
            <a:off x="336701" y="414875"/>
            <a:ext cx="3045096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3201" y="4488581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And Patrick </a:t>
            </a:r>
            <a:r>
              <a:rPr lang="en-US" sz="2800" dirty="0" err="1" smtClean="0"/>
              <a:t>Casterline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81457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610782"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Pristina" panose="03060402040406080204" pitchFamily="66" charset="0"/>
                <a:cs typeface="Rod" panose="02030509050101010101" pitchFamily="49" charset="-79"/>
              </a:rPr>
              <a:t>Location</a:t>
            </a:r>
            <a:endParaRPr lang="en-US" dirty="0">
              <a:latin typeface="Pristina" panose="03060402040406080204" pitchFamily="66" charset="0"/>
              <a:cs typeface="Rod" panose="02030509050101010101" pitchFamily="49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RELATIVE-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Greece is under </a:t>
            </a:r>
            <a:r>
              <a:rPr lang="en-US" sz="24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bulgaria</a:t>
            </a:r>
            <a:r>
              <a:rPr lang="en-US" sz="2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, </a:t>
            </a:r>
            <a:r>
              <a:rPr lang="en-US" sz="24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macedonia</a:t>
            </a:r>
            <a:r>
              <a:rPr lang="en-US" sz="2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, and </a:t>
            </a:r>
            <a:r>
              <a:rPr lang="en-US" sz="24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albania</a:t>
            </a:r>
            <a:r>
              <a:rPr lang="en-US" sz="2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.  near turkey. Also water boundaries are the Mediterranean sea ,</a:t>
            </a:r>
            <a:r>
              <a:rPr lang="en-US" sz="24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ionian</a:t>
            </a:r>
            <a:r>
              <a:rPr lang="en-US" sz="2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sea, and </a:t>
            </a:r>
            <a:r>
              <a:rPr lang="en-US" sz="24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aegean</a:t>
            </a:r>
            <a:r>
              <a:rPr lang="en-US" sz="2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sea.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Absolute-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The absolute location of </a:t>
            </a:r>
            <a:r>
              <a:rPr lang="en-US" sz="24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athens</a:t>
            </a:r>
            <a:r>
              <a:rPr lang="en-US" sz="2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greece</a:t>
            </a:r>
            <a:r>
              <a:rPr lang="en-US" sz="2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is 38 degrees north and 24 degrees east.</a:t>
            </a: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pic>
        <p:nvPicPr>
          <p:cNvPr id="3074" name="Picture 2" descr="http://t3.gstatic.com/images?q=tbn:ANd9GcTLCwzFP7IssvyA-nj3GqYN-9lzi0w8Ac37bYqLzgOjrrSL8ox2:www.lib.utexas.edu/maps/europe/greece_physio-2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2157">
            <a:off x="7172775" y="183066"/>
            <a:ext cx="1697303" cy="2073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20kwhalen\AppData\Local\Microsoft\Windows\Temporary Internet Files\Content.IE5\68OCDBNL\64040305_0164af5d83_z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5680"/>
            <a:ext cx="1524000" cy="1135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08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QLCfPfKteIWWvqCx9AyQ_nFrfj39prRyiC5n_bbtd0EKUR7lLH:www.worldatlas.com/webimage/countrys/europe/grnewzz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6817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27745"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Pristina" panose="03060402040406080204" pitchFamily="66" charset="0"/>
              </a:rPr>
              <a:t>Place</a:t>
            </a:r>
            <a:endParaRPr lang="en-US" dirty="0">
              <a:latin typeface="Pristina" panose="0306040204040608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4038600" cy="5486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Human features-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greece</a:t>
            </a:r>
            <a:r>
              <a:rPr lang="en-US" sz="2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has historical monuments, ancient houses, and ancient </a:t>
            </a:r>
            <a:r>
              <a:rPr lang="en-US" sz="24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delos</a:t>
            </a:r>
            <a:r>
              <a:rPr lang="en-US" sz="2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Physical features-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mountains such as mount </a:t>
            </a:r>
            <a:r>
              <a:rPr lang="en-US" sz="24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olympus</a:t>
            </a:r>
            <a:r>
              <a:rPr lang="en-US" sz="2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. Seas such as the </a:t>
            </a:r>
            <a:r>
              <a:rPr lang="en-US" sz="24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lonian</a:t>
            </a:r>
            <a:r>
              <a:rPr lang="en-US" sz="2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sea, and  </a:t>
            </a:r>
            <a:r>
              <a:rPr lang="en-US" sz="24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agean</a:t>
            </a:r>
            <a:r>
              <a:rPr lang="en-US" sz="2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sea . Greece is the southernmost part of the  </a:t>
            </a:r>
            <a:r>
              <a:rPr lang="en-US" sz="24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balken</a:t>
            </a:r>
            <a:r>
              <a:rPr lang="en-US" sz="2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peninsula</a:t>
            </a:r>
            <a:r>
              <a:rPr lang="en-US" sz="2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.</a:t>
            </a:r>
            <a:endParaRPr lang="en-US" sz="24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pic>
        <p:nvPicPr>
          <p:cNvPr id="3074" name="Picture 2" descr="http://t0.gstatic.com/images?q=tbn:ANd9GcRwxNIPQApVQ2a-kajatr1dYVrk_NNBNGVDloKYD2G7nxQ_viXj:www.greeceturkeytours.com/wp-content/uploads/2013/01/Mount_Olympus4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72" y="1219200"/>
            <a:ext cx="3984674" cy="2451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0.gstatic.com/images?q=tbn:ANd9GcQvfcrUlTAOy0K3ifbSqyIV-kgONQeuWgszj6kQGinZ-MFs3RPi:www.sailingissues.com/greekislands/yacht-charters-ionian2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74" y="3810000"/>
            <a:ext cx="4991100" cy="301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2610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80570"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Pristina" panose="03060402040406080204" pitchFamily="66" charset="0"/>
              </a:rPr>
              <a:t>Human Environment Interaction</a:t>
            </a:r>
            <a:endParaRPr lang="en-US" dirty="0">
              <a:latin typeface="Pristina" panose="0306040204040608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People affecting environment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Oil drilling, Cutting trees, Cars using 	carbon dioxide…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Environment affecting people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Hurricanes causing destruction, trees 	blocking wind from the ocean, fish for food</a:t>
            </a: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pic>
        <p:nvPicPr>
          <p:cNvPr id="4098" name="Picture 2" descr="http://t1.gstatic.com/images?q=tbn:ANd9GcRNmkpRNBlRKqA2SNXMCLVdo_rJzVs9zHAQaZOkjZVw8M9yfGs70A:www.offshoreenergytoday.com/wp-content/uploads/2014/09/Greek-oil-drilling-sector-relaunched-Energean-CEO-say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1192">
            <a:off x="7222006" y="634561"/>
            <a:ext cx="1677562" cy="180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3.gstatic.com/images?q=tbn:ANd9GcQaZ2xQS8tglcvR1l1Vi_IekmZ_ZaG0c11-DWZrHBPszWr6Nw4PPg:www.brisbanetimes.com.au/ffximage/2008/06/09/470greece,0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8998">
            <a:off x="185129" y="4952578"/>
            <a:ext cx="2193294" cy="1736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08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381741"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Pristina" panose="03060402040406080204" pitchFamily="66" charset="0"/>
              </a:rPr>
              <a:t>Movement </a:t>
            </a:r>
            <a:endParaRPr lang="en-US" dirty="0">
              <a:latin typeface="Pristina" panose="0306040204040608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People move-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buses, cars, and bikes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Goods move-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Railways, ships, and trucks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Ideas move-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talking online, cell phones, </a:t>
            </a:r>
            <a:r>
              <a:rPr lang="en-US" sz="24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Tv</a:t>
            </a:r>
            <a:r>
              <a:rPr lang="en-US" sz="2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, and radios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pic>
        <p:nvPicPr>
          <p:cNvPr id="1027" name="Picture 3" descr="C:\Users\20kwhalen\AppData\Local\Microsoft\Windows\Temporary Internet Files\Content.IE5\1NAJKNYS\Busscar_El_Buss_340_M.Benz_Buses_Lafit_[1]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8002">
            <a:off x="5933049" y="304800"/>
            <a:ext cx="2829951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36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1567"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Pristina" panose="03060402040406080204" pitchFamily="66" charset="0"/>
              </a:rPr>
              <a:t>Region</a:t>
            </a:r>
            <a:endParaRPr lang="en-US" dirty="0">
              <a:latin typeface="Pristina" panose="0306040204040608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A few of Greece’s regions are …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Central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greece</a:t>
            </a:r>
            <a:endParaRPr lang="en-US" dirty="0" smtClean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n. East island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Ionian islands</a:t>
            </a: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pic>
        <p:nvPicPr>
          <p:cNvPr id="3074" name="Picture 2" descr="http://t1.gstatic.com/images?q=tbn:ANd9GcTHiWbQRqu0hym9n7s9s3y2aY9dzsmwK_bRtqL6TbKxll3OtnUl:www.ellada.net/ellada/maps/map-greece-regions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438400"/>
            <a:ext cx="36766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96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705650"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Pristina" panose="03060402040406080204" pitchFamily="66" charset="0"/>
              </a:rPr>
              <a:t>Tourist Attractions</a:t>
            </a:r>
            <a:endParaRPr lang="en-US" dirty="0">
              <a:latin typeface="Pristina" panose="0306040204040608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Venetian fortress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Temple of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poseidon</a:t>
            </a:r>
            <a:endParaRPr lang="en-US" dirty="0" smtClean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Handrians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 arch</a:t>
            </a: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pic>
        <p:nvPicPr>
          <p:cNvPr id="2050" name="Picture 2" descr="http://t3.gstatic.com/images?q=tbn:ANd9GcSiAN4uwPN-398UHH_vir9U2UTtf8REgSZZeQSd4ZyszVkHxi3f:upload.wikimedia.org/wikipedia/commons/a/a9/Venetian_fortress_in_the_harbour_-_Heraklion,_Cre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33600"/>
            <a:ext cx="3781425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0.gstatic.com/images?q=tbn:ANd9GcRv1fE4kEsGDfCTUiRNtEPL7HGREKPq3Y9Hc518HeO6P9vpJkkT4w:upload.wikimedia.org/wikipedia/commons/3/3b/Temple_of_Poseidon_-_Paestum_-_Ital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62754"/>
            <a:ext cx="286702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t1.gstatic.com/images?q=tbn:ANd9GcQapRJn0EJYlJF6KqWK68Z2HcTwxCOhIdL8FI26-ZuoJk4TgeqO:upload.wikimedia.org/wikipedia/commons/1/10/Hadrian%27s_Arch_Gree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137" y="5410199"/>
            <a:ext cx="2466975" cy="1412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8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Greece…</a:t>
            </a: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  <p:pic>
        <p:nvPicPr>
          <p:cNvPr id="1028" name="Picture 4" descr="http://t0.gstatic.com/images?q=tbn:ANd9GcSYpgQrABUxOFeD5RsiRYrkvakCe-sYN_LL6qfRaE5Y9jqTU5uY:upload.wikimedia.org/wikipedia/commons/9/95/Athens,_Greece_(3473125764)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01454">
            <a:off x="5750747" y="1442616"/>
            <a:ext cx="3111886" cy="211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1330703">
            <a:off x="5112218" y="3509237"/>
            <a:ext cx="35519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urlz MT" panose="04040404050702020202" pitchFamily="82" charset="0"/>
                <a:cs typeface="Adobe Naskh Medium" pitchFamily="50" charset="-78"/>
              </a:rPr>
              <a:t>Athens, Greece</a:t>
            </a:r>
            <a:endParaRPr lang="en-US" sz="4000" dirty="0">
              <a:latin typeface="Curlz MT" panose="04040404050702020202" pitchFamily="82" charset="0"/>
              <a:cs typeface="Adobe Naskh Medium" pitchFamily="50" charset="-78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3677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40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440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4400" dirty="0"/>
          </a:p>
        </p:txBody>
      </p:sp>
      <p:pic>
        <p:nvPicPr>
          <p:cNvPr id="1030" name="Picture 6" descr="http://t0.gstatic.com/images?q=tbn:ANd9GcTr6RNu8kUefI1gY_OKrXWxTfmMED0RtWFuECv-aQvhjCrSf6lg:gallery.hd.org/_exhibits/money/_more2000/_more04/Greece-bank-notes-5000-500-100-Drachmae-GRD-posterised-1-DHD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9431">
            <a:off x="395179" y="1275104"/>
            <a:ext cx="2584597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 rot="20979164">
            <a:off x="574045" y="3272591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urlz MT" panose="04040404050702020202" pitchFamily="82" charset="0"/>
              </a:rPr>
              <a:t>Greek money</a:t>
            </a:r>
            <a:endParaRPr lang="en-US" sz="4000" dirty="0">
              <a:latin typeface="Curlz MT" panose="04040404050702020202" pitchFamily="82" charset="0"/>
            </a:endParaRPr>
          </a:p>
        </p:txBody>
      </p:sp>
      <p:pic>
        <p:nvPicPr>
          <p:cNvPr id="1034" name="Picture 10" descr="http://t0.gstatic.com/images?q=tbn:ANd9GcQJ1TqZpY4lCBPB1PhIUgEYvFoFqTJGmQowHuVDBcv-77BWRjkmxw:greeklife.missouri.edu/wp-content/uploads/2011/09/mu-alphabet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644" y="1134215"/>
            <a:ext cx="1713975" cy="1919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444645" y="3200400"/>
            <a:ext cx="1713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urlz MT" panose="04040404050702020202" pitchFamily="82" charset="0"/>
              </a:rPr>
              <a:t>Greek Alphabet</a:t>
            </a:r>
            <a:endParaRPr lang="en-US" sz="2000" dirty="0">
              <a:latin typeface="Curlz MT" panose="04040404050702020202" pitchFamily="82" charset="0"/>
            </a:endParaRPr>
          </a:p>
        </p:txBody>
      </p:sp>
      <p:pic>
        <p:nvPicPr>
          <p:cNvPr id="1036" name="Picture 12" descr="http://t0.gstatic.com/images?q=tbn:ANd9GcRfkGprsI5RaeYZVBDn7nC7GVWj1oJxO_K_Y5NV5bRcNaz3DcgB:www.draculinobjjtraining.com/blog/wp-content/uploads/2010/11/historical-athens002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356" y="3863180"/>
            <a:ext cx="2279286" cy="178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989470" y="5671647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urlz MT" panose="04040404050702020202" pitchFamily="82" charset="0"/>
              </a:rPr>
              <a:t>Athens, Temple of Olympian Zeus</a:t>
            </a:r>
            <a:endParaRPr lang="en-US" sz="2800" dirty="0">
              <a:latin typeface="Curlz MT" panose="04040404050702020202" pitchFamily="82" charset="0"/>
            </a:endParaRPr>
          </a:p>
        </p:txBody>
      </p:sp>
      <p:pic>
        <p:nvPicPr>
          <p:cNvPr id="1038" name="Picture 14" descr="http://t3.gstatic.com/images?q=tbn:ANd9GcSnXYXQNV9y4pNmQFqjPKiDDe08mxxjZl-3wqJ-FP3-OIaA8neN:media-cache-ec0.pinimg.com/236x/c8/1c/d9/c81cd9e422519955bb0edea27dd8d467.jp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62" y="4200906"/>
            <a:ext cx="1849230" cy="2142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t0.gstatic.com/images?q=tbn:ANd9GcQ2GXdoe1cKxA4W1MUDQZMSBqvesicEL-7WPjF9tRvQX5tlmAZ4:https://s-media-cache-ak0.pinimg.com/236x/a6/15/6b/a6156b9d213210acc50f410d82dde833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802" y="4580538"/>
            <a:ext cx="2969775" cy="204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14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57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Greece</vt:lpstr>
      <vt:lpstr>Location</vt:lpstr>
      <vt:lpstr>PowerPoint Presentation</vt:lpstr>
      <vt:lpstr>Place</vt:lpstr>
      <vt:lpstr>Human Environment Interaction</vt:lpstr>
      <vt:lpstr>Movement </vt:lpstr>
      <vt:lpstr>Region</vt:lpstr>
      <vt:lpstr>Tourist Attractions</vt:lpstr>
      <vt:lpstr>Greece…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Greece</dc:title>
  <dc:creator>Karen Whalen</dc:creator>
  <cp:lastModifiedBy>Karen Whalen</cp:lastModifiedBy>
  <cp:revision>26</cp:revision>
  <dcterms:created xsi:type="dcterms:W3CDTF">2015-01-07T17:10:49Z</dcterms:created>
  <dcterms:modified xsi:type="dcterms:W3CDTF">2015-01-09T16:53:54Z</dcterms:modified>
</cp:coreProperties>
</file>