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F0CBC-2BFC-4D77-BBF0-AC57665CD87C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1753-A754-47CA-BFF2-B1F314D5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21753-A754-47CA-BFF2-B1F314D55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DD1715-D8EC-417A-B673-8BD03DF6D159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B300CB-8E62-41D0-9F4E-E1C9A07978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Finland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Sarah, RJ ,an Nick </a:t>
            </a:r>
            <a:r>
              <a:rPr lang="en-US" dirty="0"/>
              <a:t>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62" y="0"/>
            <a:ext cx="57541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11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capital </a:t>
            </a:r>
            <a:r>
              <a:rPr lang="en-US" dirty="0" smtClean="0"/>
              <a:t>is Helsinki, Finland</a:t>
            </a:r>
          </a:p>
          <a:p>
            <a:r>
              <a:rPr lang="en-US" dirty="0" smtClean="0"/>
              <a:t>The absolute location of the </a:t>
            </a:r>
            <a:r>
              <a:rPr lang="en-US" dirty="0" smtClean="0"/>
              <a:t>capital </a:t>
            </a:r>
            <a:r>
              <a:rPr lang="en-US" dirty="0" smtClean="0"/>
              <a:t>is: </a:t>
            </a:r>
            <a:r>
              <a:rPr lang="pt-BR" dirty="0"/>
              <a:t>60° 10' N, 24° 56' 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2689"/>
            <a:ext cx="4419600" cy="37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Absolute and relative 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/>
          <a:lstStyle/>
          <a:p>
            <a:r>
              <a:rPr lang="en-US" dirty="0" smtClean="0"/>
              <a:t>Absolute: the absolute location is 6400 degrees North and 2000 degrees East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Relative: next to Sweden, next to Russia , and bordering the Baltic sea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01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Finland is snowy and cold but it is fun sledding and making snowman.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join are 5.4 million people and have fun.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Land: It might be a little rigid and snowy but have fun climbing these rigid mountains.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0050"/>
            <a:ext cx="2133600" cy="10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898140" cy="14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02" y="5410200"/>
            <a:ext cx="2286000" cy="13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HEI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affecting the environment: one way is they are cutting down trees to make art like giant crayons.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environment affecting the people: one way is the ground is soft and is collapsing and killing people. But in a way it make a master piece.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2362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9" y="2819399"/>
            <a:ext cx="246921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0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smtClean="0"/>
              <a:t>		movement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4629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can move by car and you can get there by air plane it might cost a lot but it’s worth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lot of the things that you see in your stores are transported by Finland.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Stay connected with your family and friends with mail, text, and you can meet new friends in Finland.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58447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73" y="5403166"/>
            <a:ext cx="2514599" cy="14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29432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place you should visit during </a:t>
            </a:r>
            <a:r>
              <a:rPr lang="en-US" dirty="0"/>
              <a:t>C</a:t>
            </a:r>
            <a:r>
              <a:rPr lang="en-US" dirty="0" smtClean="0"/>
              <a:t>hristmas time is Santa </a:t>
            </a:r>
            <a:r>
              <a:rPr lang="en-US" dirty="0"/>
              <a:t>C</a:t>
            </a:r>
            <a:r>
              <a:rPr lang="en-US" dirty="0" smtClean="0"/>
              <a:t>laus Village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Turku is one of the oldest places in Finland and you should pay it a visit.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54" y="609600"/>
            <a:ext cx="226704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 forms: the land forms may be cool but it is mostly what it is it is mostly covered with glaciers </a:t>
            </a:r>
          </a:p>
          <a:p>
            <a:r>
              <a:rPr lang="en-US" dirty="0"/>
              <a:t> </a:t>
            </a:r>
            <a:r>
              <a:rPr lang="en-US" dirty="0" smtClean="0"/>
              <a:t>the climate is mostly sub polar climate.</a:t>
            </a:r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Plant/animal: the plants are mostly maple and elm trees . And the animals are mostly woodland animals like squirrels, rabbit, wolfs, coyote, and more.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65" y="5336772"/>
            <a:ext cx="2874081" cy="152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35" y="1828800"/>
            <a:ext cx="1745865" cy="10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84991"/>
            <a:ext cx="3984687" cy="110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Tourist attractions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huge tourist attraction is the Helsinki Olympic </a:t>
            </a:r>
            <a:r>
              <a:rPr lang="en-US" dirty="0" smtClean="0"/>
              <a:t>Stadium where the Olympics were hold in the 1952.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</TotalTime>
  <Words>344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Finland </vt:lpstr>
      <vt:lpstr>                    Capital</vt:lpstr>
      <vt:lpstr>  Absolute and relative location </vt:lpstr>
      <vt:lpstr>                    region</vt:lpstr>
      <vt:lpstr>                       HEI   </vt:lpstr>
      <vt:lpstr>   movement  </vt:lpstr>
      <vt:lpstr>                      place</vt:lpstr>
      <vt:lpstr>            Physical features</vt:lpstr>
      <vt:lpstr>          Tourist attractions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</dc:title>
  <dc:creator>Sarah Vandermark</dc:creator>
  <cp:lastModifiedBy>Sarah Vandermark</cp:lastModifiedBy>
  <cp:revision>19</cp:revision>
  <dcterms:created xsi:type="dcterms:W3CDTF">2015-01-08T13:31:55Z</dcterms:created>
  <dcterms:modified xsi:type="dcterms:W3CDTF">2015-01-09T16:06:56Z</dcterms:modified>
</cp:coreProperties>
</file>