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9CF129-1110-4341-985F-BAA5696E6631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F88E23-9AF0-450A-948D-A799FC5C25F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2258">
            <a:off x="968382" y="1913652"/>
            <a:ext cx="5654901" cy="917506"/>
          </a:xfrm>
        </p:spPr>
        <p:txBody>
          <a:bodyPr/>
          <a:lstStyle/>
          <a:p>
            <a:r>
              <a:rPr lang="en-US" dirty="0" smtClean="0"/>
              <a:t>Belgium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21199">
            <a:off x="1212277" y="2470925"/>
            <a:ext cx="6511131" cy="329259"/>
          </a:xfrm>
        </p:spPr>
        <p:txBody>
          <a:bodyPr/>
          <a:lstStyle/>
          <a:p>
            <a:r>
              <a:rPr lang="en-US" dirty="0" smtClean="0"/>
              <a:t>by Logan goudreau and Jake HENRY</a:t>
            </a:r>
            <a:endParaRPr lang="en-US" dirty="0"/>
          </a:p>
        </p:txBody>
      </p:sp>
      <p:pic>
        <p:nvPicPr>
          <p:cNvPr id="4" name="Picture 3" descr="Belgian Capita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648200" cy="343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3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capital  of Belgium is Brussels.</a:t>
            </a:r>
          </a:p>
          <a:p>
            <a:r>
              <a:rPr lang="en-US" dirty="0" smtClean="0"/>
              <a:t>Belgium’s favored </a:t>
            </a:r>
            <a:r>
              <a:rPr lang="en-US" dirty="0"/>
              <a:t>food is </a:t>
            </a:r>
            <a:r>
              <a:rPr lang="en-US" dirty="0" smtClean="0"/>
              <a:t>Sage-Roasted </a:t>
            </a:r>
            <a:r>
              <a:rPr lang="en-US" dirty="0"/>
              <a:t>Chicken with Endive </a:t>
            </a:r>
            <a:r>
              <a:rPr lang="en-US" dirty="0" smtClean="0"/>
              <a:t>Sala</a:t>
            </a:r>
          </a:p>
          <a:p>
            <a:r>
              <a:rPr lang="en-US" dirty="0" smtClean="0"/>
              <a:t>Their best breakfast food/dessert is the Belgian waffle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222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5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-----ABSOLUTE--------</a:t>
            </a:r>
          </a:p>
          <a:p>
            <a:r>
              <a:rPr lang="en-US" dirty="0" smtClean="0"/>
              <a:t>Latitude of Brussels  is 50* 47’ N</a:t>
            </a:r>
          </a:p>
          <a:p>
            <a:r>
              <a:rPr lang="en-US" dirty="0" smtClean="0"/>
              <a:t>Longitude of Brussels is 4* 21’ E</a:t>
            </a:r>
          </a:p>
          <a:p>
            <a:r>
              <a:rPr lang="en-US" dirty="0" smtClean="0"/>
              <a:t>-----RELATIVE----------</a:t>
            </a:r>
          </a:p>
          <a:p>
            <a:r>
              <a:rPr lang="en-US" dirty="0" smtClean="0"/>
              <a:t>Western Europe, bordering the North Sea, between France , Germany , Netherlands, Luxembourg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26227"/>
            <a:ext cx="3624194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6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---------PHYSICAL FEATURES---------------</a:t>
            </a:r>
          </a:p>
          <a:p>
            <a:r>
              <a:rPr lang="en-US" dirty="0" smtClean="0"/>
              <a:t>Brussels is an  average of 5*C or 41*F in January</a:t>
            </a:r>
          </a:p>
          <a:p>
            <a:r>
              <a:rPr lang="en-US" dirty="0" smtClean="0"/>
              <a:t>In July or August it is 23*C or 74*F</a:t>
            </a:r>
          </a:p>
          <a:p>
            <a:r>
              <a:rPr lang="en-US" dirty="0" smtClean="0"/>
              <a:t>There are also the coastal plains, central plateau, and there are also sandy beaches and polders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52387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75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---------People to environment---------</a:t>
            </a:r>
          </a:p>
          <a:p>
            <a:r>
              <a:rPr lang="en-US" dirty="0" smtClean="0"/>
              <a:t>Nuclear radiation in the ground making farming almost impossible</a:t>
            </a:r>
          </a:p>
          <a:p>
            <a:endParaRPr lang="en-US" dirty="0"/>
          </a:p>
          <a:p>
            <a:r>
              <a:rPr lang="en-US" dirty="0" smtClean="0"/>
              <a:t>--------Environment to people---------</a:t>
            </a:r>
          </a:p>
          <a:p>
            <a:r>
              <a:rPr lang="en-US" dirty="0" smtClean="0"/>
              <a:t>The Atlantic sturgeon are mysteriously dying meaning less  fish for some people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49" y="3581400"/>
            <a:ext cx="59340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03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-----People move------</a:t>
            </a:r>
          </a:p>
          <a:p>
            <a:r>
              <a:rPr lang="en-US" dirty="0" smtClean="0"/>
              <a:t>Cars, bikes</a:t>
            </a:r>
            <a:r>
              <a:rPr lang="en-US" dirty="0" smtClean="0"/>
              <a:t>, train</a:t>
            </a:r>
            <a:r>
              <a:rPr lang="en-US" dirty="0" smtClean="0"/>
              <a:t>, or by foot</a:t>
            </a:r>
          </a:p>
          <a:p>
            <a:r>
              <a:rPr lang="en-US" dirty="0" smtClean="0"/>
              <a:t>-----Goods move-------</a:t>
            </a:r>
          </a:p>
          <a:p>
            <a:r>
              <a:rPr lang="en-US" dirty="0" smtClean="0"/>
              <a:t>Railroads, expressways, and canals</a:t>
            </a:r>
          </a:p>
          <a:p>
            <a:r>
              <a:rPr lang="en-US" dirty="0" smtClean="0"/>
              <a:t>-----Ideas move--------</a:t>
            </a:r>
          </a:p>
          <a:p>
            <a:r>
              <a:rPr lang="en-US" dirty="0" smtClean="0"/>
              <a:t>Mail, verbally, telephone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191000" cy="279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82440" cy="31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648075" cy="289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1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-------AREA OF BELGIUM--------</a:t>
            </a:r>
          </a:p>
          <a:p>
            <a:r>
              <a:rPr lang="en-US" dirty="0" smtClean="0"/>
              <a:t>30.528 km squared</a:t>
            </a:r>
          </a:p>
          <a:p>
            <a:r>
              <a:rPr lang="en-US" dirty="0" smtClean="0"/>
              <a:t>11.760 mi squared</a:t>
            </a:r>
          </a:p>
          <a:p>
            <a:r>
              <a:rPr lang="en-US" dirty="0" smtClean="0"/>
              <a:t>------- Other facts[-_-]-------------</a:t>
            </a:r>
          </a:p>
          <a:p>
            <a:r>
              <a:rPr lang="en-US" dirty="0" smtClean="0"/>
              <a:t>20% larger than Sicily</a:t>
            </a:r>
          </a:p>
          <a:p>
            <a:r>
              <a:rPr lang="en-US" dirty="0" smtClean="0"/>
              <a:t>Has 3 official languages				SICILY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59480"/>
            <a:ext cx="33799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70" y="3461101"/>
            <a:ext cx="2983230" cy="29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Tourist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Royal Art and History Museum</a:t>
            </a:r>
          </a:p>
          <a:p>
            <a:r>
              <a:rPr lang="en-US" dirty="0" smtClean="0"/>
              <a:t>Guild Houses</a:t>
            </a:r>
          </a:p>
          <a:p>
            <a:r>
              <a:rPr lang="en-US" dirty="0" smtClean="0"/>
              <a:t>Belgian Royal Museum of Fine Arts</a:t>
            </a:r>
          </a:p>
          <a:p>
            <a:r>
              <a:rPr lang="en-US" dirty="0" smtClean="0"/>
              <a:t>Mont des Arts (has a rainbow courtyard)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5416416" cy="3585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43000"/>
            <a:ext cx="4495800" cy="685800"/>
          </a:xfrm>
        </p:spPr>
        <p:txBody>
          <a:bodyPr/>
          <a:lstStyle/>
          <a:p>
            <a:r>
              <a:rPr lang="en-US" dirty="0" smtClean="0"/>
              <a:t>Thank you for watching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81862">
            <a:off x="1066800" y="1905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appreciate it! (hope you are hungry!)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68" y="3124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838200" y="3365539"/>
            <a:ext cx="4515612" cy="484632"/>
          </a:xfrm>
          <a:prstGeom prst="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Imma waffle eat a pancake instead!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7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117</TotalTime>
  <Words>252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Belgium </vt:lpstr>
      <vt:lpstr>Quick facts </vt:lpstr>
      <vt:lpstr>Location</vt:lpstr>
      <vt:lpstr>Place</vt:lpstr>
      <vt:lpstr>Human-environment interaction</vt:lpstr>
      <vt:lpstr>movement</vt:lpstr>
      <vt:lpstr>region</vt:lpstr>
      <vt:lpstr>Tourist attractions</vt:lpstr>
      <vt:lpstr>Thank you for watching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Belgium </dc:title>
  <dc:creator>Logan Goudreau</dc:creator>
  <cp:lastModifiedBy>Logan Goudreau</cp:lastModifiedBy>
  <cp:revision>18</cp:revision>
  <dcterms:created xsi:type="dcterms:W3CDTF">2015-01-07T16:49:02Z</dcterms:created>
  <dcterms:modified xsi:type="dcterms:W3CDTF">2015-01-09T17:19:49Z</dcterms:modified>
</cp:coreProperties>
</file>